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5F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2" autoAdjust="0"/>
    <p:restoredTop sz="94660"/>
  </p:normalViewPr>
  <p:slideViewPr>
    <p:cSldViewPr>
      <p:cViewPr varScale="1">
        <p:scale>
          <a:sx n="147" d="100"/>
          <a:sy n="147" d="100"/>
        </p:scale>
        <p:origin x="177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56050-19E6-4E00-B974-B81EA716D41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504D2-AA52-43CA-87ED-ED05E1908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50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5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9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2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8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6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45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5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9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53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4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F1F22-F87B-4228-8E78-426C15F00853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54F1F-81CE-4606-846D-C170372DB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32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05604" y="6741368"/>
            <a:ext cx="967379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-26353" y="44624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entury Gothic" panose="020B0502020202020204" pitchFamily="34" charset="0"/>
              </a:rPr>
              <a:t>Месторождение</a:t>
            </a:r>
            <a:r>
              <a:rPr lang="ru-RU" b="1" dirty="0">
                <a:latin typeface="Century Gothic" panose="020B0502020202020204" pitchFamily="34" charset="0"/>
              </a:rPr>
              <a:t> </a:t>
            </a:r>
            <a:r>
              <a:rPr lang="ru-RU" b="1" dirty="0" err="1">
                <a:latin typeface="Century Gothic" panose="020B0502020202020204" pitchFamily="34" charset="0"/>
              </a:rPr>
              <a:t>Белогорское</a:t>
            </a:r>
            <a:r>
              <a:rPr lang="ru-RU" b="1" dirty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в Восточно-Казахстанской области</a:t>
            </a:r>
          </a:p>
        </p:txBody>
      </p:sp>
      <p:pic>
        <p:nvPicPr>
          <p:cNvPr id="13" name="Picture 2" descr="ÐÐ°ÑÑÐ¸Ð½ÐºÐ¸ Ð¿Ð¾ Ð·Ð°Ð¿ÑÐ¾ÑÑ ÐºÐ°ÑÑÐ° ÐºÐ°Ð·Ð°ÑÑÑÐ°Ð½Ð° 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571" y="949918"/>
            <a:ext cx="2381727" cy="133038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8952638" y="1224201"/>
            <a:ext cx="406660" cy="422445"/>
          </a:xfrm>
          <a:prstGeom prst="rect">
            <a:avLst/>
          </a:prstGeom>
          <a:solidFill>
            <a:srgbClr val="00B0F0">
              <a:alpha val="4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>
            <a:cxnSpLocks/>
            <a:stCxn id="13" idx="3"/>
          </p:cNvCxnSpPr>
          <p:nvPr/>
        </p:nvCxnSpPr>
        <p:spPr>
          <a:xfrm>
            <a:off x="9359298" y="1615113"/>
            <a:ext cx="420097" cy="80905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2AAA2BB-CA79-FAEB-A1FD-7D9B521F34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678" y="23377"/>
            <a:ext cx="369332" cy="369332"/>
          </a:xfrm>
          <a:prstGeom prst="rect">
            <a:avLst/>
          </a:prstGeom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F2089A8-9266-4B38-F8E8-2A37C4278A70}"/>
              </a:ext>
            </a:extLst>
          </p:cNvPr>
          <p:cNvCxnSpPr>
            <a:cxnSpLocks/>
          </p:cNvCxnSpPr>
          <p:nvPr/>
        </p:nvCxnSpPr>
        <p:spPr>
          <a:xfrm>
            <a:off x="7922" y="476672"/>
            <a:ext cx="989807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04528" y="649575"/>
            <a:ext cx="613903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tabLst>
                <a:tab pos="266700" algn="l"/>
                <a:tab pos="714375" algn="l"/>
              </a:tabLst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Местоположение</a:t>
            </a:r>
            <a:r>
              <a:rPr lang="ru-RU" sz="1100" dirty="0">
                <a:latin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Месторождение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Белогорское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расположено в 108 км от Усть-Каменогорска, с последним оно связано дорогой с асфальтовым покрытием (80 км) до пос. Асу-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далее (28 км ) - с гравийным покрытием. Район экономически освоен.</a:t>
            </a:r>
          </a:p>
          <a:p>
            <a:pPr algn="just">
              <a:tabLst>
                <a:tab pos="266700" algn="l"/>
                <a:tab pos="714375" algn="l"/>
              </a:tabLst>
            </a:pPr>
            <a:r>
              <a:rPr lang="ru-RU" sz="1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Краткая геологическая характеристика:</a:t>
            </a:r>
            <a:r>
              <a:rPr lang="ru-RU" sz="11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Месторождение расположено в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эндоконтакте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Белогорского гранитного массива, ограниченного: не севере крупными разрывными нарушениями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-Белогорского разлома СЗ простирания; на ЮВ- серией разрывов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Чебундинского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разлома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северо-восточного направления.</a:t>
            </a:r>
          </a:p>
          <a:p>
            <a:pPr algn="just">
              <a:tabLst>
                <a:tab pos="266700" algn="l"/>
                <a:tab pos="714375" algn="l"/>
              </a:tabLs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Месторождение ограничено с севера и северо-востока осадочно-метаморфическими породами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такырской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свиты, с запада и  ЮЗ дайками аплит-пегматитов.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Редкометальное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оруденение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генетически связано с жильной фазой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гранитоидов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калбинского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комплекса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батолитовая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формация).</a:t>
            </a:r>
          </a:p>
          <a:p>
            <a:pPr algn="just">
              <a:tabLst>
                <a:tab pos="266700" algn="l"/>
                <a:tab pos="714375" algn="l"/>
              </a:tabLs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Вмещающими породами для большинства рудных тел месторождения являются средне- и мелкозернистые биотитовые граниты, имеющие порфировидную структуру. На сев. фланге месторождения распространены осадочно-метаморфические породы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Такырской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свиты, представленные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ороговикованными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песчанно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-глинистыми сланцами в виде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останцов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ксенолитов. </a:t>
            </a:r>
          </a:p>
          <a:p>
            <a:pPr algn="just">
              <a:tabLst>
                <a:tab pos="266700" algn="l"/>
                <a:tab pos="714375" algn="l"/>
              </a:tabLs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вещественном составе руд принимают участие более 40 минералов, основные породообразующие минералы: альбит-30-75%, микроклин-25-40, кварц-15-30%, мусковит-1-11% и др. в небольших количествах, менее 1%. Основные из них: танталит-колумбит, касситерит, берилл, сподумен,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петалит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поллуцит и др. Руды по физико-механическим свойствам относятся к крепким и устойчивым. 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8CC080B4-56FD-4CC7-8698-6F8236835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581612"/>
              </p:ext>
            </p:extLst>
          </p:nvPr>
        </p:nvGraphicFramePr>
        <p:xfrm>
          <a:off x="776536" y="4307034"/>
          <a:ext cx="5444166" cy="2364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7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87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094">
                <a:tc gridSpan="9">
                  <a:txBody>
                    <a:bodyPr/>
                    <a:lstStyle/>
                    <a:p>
                      <a:pPr algn="ctr"/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Балансовые запасы на 01.01.2024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31" marB="45731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91428" marR="91428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91428" marR="91428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С1</a:t>
                      </a:r>
                    </a:p>
                  </a:txBody>
                  <a:tcPr marL="91428" marR="91428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А+В+С1</a:t>
                      </a:r>
                    </a:p>
                  </a:txBody>
                  <a:tcPr marL="91428" marR="91428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С2</a:t>
                      </a:r>
                    </a:p>
                  </a:txBody>
                  <a:tcPr marL="91428" marR="91428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Заба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ланс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28" marR="91428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Ед.изм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Прото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-кол</a:t>
                      </a:r>
                    </a:p>
                  </a:txBody>
                  <a:tcPr marL="91428" marR="91428" marT="45731" marB="4573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5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Берилий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2784,0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2784,0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528,0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6168,0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№ 9860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1985 г.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1358,0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1358,0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341,0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2816,0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4" marR="9524" marT="9527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9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олово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2784,00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528,00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6168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678">
                <a:tc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617,00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</a:t>
                      </a:r>
                    </a:p>
                  </a:txBody>
                  <a:tcPr marL="9524" marR="9524" marT="952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924">
                <a:tc rowSpan="2"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тантал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6168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4" marR="9524" marT="952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584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</a:t>
                      </a:r>
                    </a:p>
                  </a:txBody>
                  <a:tcPr marL="9524" marR="9524" marT="952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584">
                <a:tc rowSpan="2"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ниобий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4" marR="9524" marT="952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</a:t>
                      </a:r>
                    </a:p>
                  </a:txBody>
                  <a:tcPr marL="9524" marR="9524" marT="952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E5E89A8-2D15-022A-691A-4E6C4374AE5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6512"/>
          <a:stretch/>
        </p:blipFill>
        <p:spPr>
          <a:xfrm>
            <a:off x="7145983" y="2424164"/>
            <a:ext cx="2633412" cy="26601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F6E35CF-F49D-D507-A3BB-EE82FA33961B}"/>
              </a:ext>
            </a:extLst>
          </p:cNvPr>
          <p:cNvSpPr txBox="1"/>
          <p:nvPr/>
        </p:nvSpPr>
        <p:spPr>
          <a:xfrm>
            <a:off x="7652788" y="5376223"/>
            <a:ext cx="22532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контур месторождение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Белогорское,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включенная в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ПУГФН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добычу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ТПИ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дальнейшего выставления на аукцион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BFDD398-8138-4D88-69E1-2E9FFB6994A0}"/>
              </a:ext>
            </a:extLst>
          </p:cNvPr>
          <p:cNvSpPr/>
          <p:nvPr/>
        </p:nvSpPr>
        <p:spPr>
          <a:xfrm>
            <a:off x="7195588" y="5472582"/>
            <a:ext cx="457200" cy="1815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839EBE-C743-658D-7F9C-5F60E51E6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213" y="5977440"/>
            <a:ext cx="2086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населённый пункт</a:t>
            </a:r>
            <a:r>
              <a:rPr lang="en-US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буферная зона населенного пункта</a:t>
            </a:r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Белогорское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6D4FED2-1677-1068-AE33-9579354ED9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66" t="8774" r="3333"/>
          <a:stretch>
            <a:fillRect/>
          </a:stretch>
        </p:blipFill>
        <p:spPr bwMode="auto">
          <a:xfrm>
            <a:off x="7233199" y="6042394"/>
            <a:ext cx="469014" cy="22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B2F53B80-D7F9-7F5E-3F23-5DB82B612119}"/>
              </a:ext>
            </a:extLst>
          </p:cNvPr>
          <p:cNvCxnSpPr>
            <a:cxnSpLocks/>
          </p:cNvCxnSpPr>
          <p:nvPr/>
        </p:nvCxnSpPr>
        <p:spPr>
          <a:xfrm flipH="1">
            <a:off x="7145983" y="1631411"/>
            <a:ext cx="1793218" cy="79275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9770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333</Words>
  <Application>Microsoft Office PowerPoint</Application>
  <PresentationFormat>Лист A4 (210x297 мм)</PresentationFormat>
  <Paragraphs>70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Нупилов Ербол Олжаевич</dc:creator>
  <cp:lastModifiedBy>UGQ</cp:lastModifiedBy>
  <cp:revision>139</cp:revision>
  <cp:lastPrinted>2021-10-13T18:00:46Z</cp:lastPrinted>
  <dcterms:created xsi:type="dcterms:W3CDTF">2021-10-13T14:48:21Z</dcterms:created>
  <dcterms:modified xsi:type="dcterms:W3CDTF">2025-05-05T05:15:38Z</dcterms:modified>
</cp:coreProperties>
</file>