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309" r:id="rId3"/>
  </p:sldIdLst>
  <p:sldSz cx="9144000" cy="5143500" type="screen16x9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втор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000000"/>
    <a:srgbClr val="CC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3606" autoAdjust="0"/>
  </p:normalViewPr>
  <p:slideViewPr>
    <p:cSldViewPr showGuides="1">
      <p:cViewPr>
        <p:scale>
          <a:sx n="80" d="100"/>
          <a:sy n="80" d="100"/>
        </p:scale>
        <p:origin x="96" y="11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4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75286-F07F-46B9-A714-254515D66CB6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7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4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39637-53F4-4D96-BDB3-92746FBA1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</p:spTree>
    <p:extLst>
      <p:ext uri="{BB962C8B-B14F-4D97-AF65-F5344CB8AC3E}">
        <p14:creationId xmlns:p14="http://schemas.microsoft.com/office/powerpoint/2010/main" val="13201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54857"/>
              </p:ext>
            </p:extLst>
          </p:nvPr>
        </p:nvGraphicFramePr>
        <p:xfrm>
          <a:off x="105916" y="348549"/>
          <a:ext cx="8928994" cy="479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14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kk-KZ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Курстың/семинардың атауы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 мерзімі</a:t>
                      </a:r>
                      <a:r>
                        <a:rPr lang="kk-KZ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күн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 адамға оқу ақысы, теңге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latin typeface="Arial" pitchFamily="34" charset="0"/>
                          <a:cs typeface="Arial" pitchFamily="34" charset="0"/>
                        </a:rPr>
                        <a:t>Жиілігі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428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Интерактивті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картамен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жұмыс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істеу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практикалық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курс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Ай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сайын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195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Қатты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пайдалы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қазбалар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қолданыстағы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келісімшарттар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лицензиялар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ЛКШ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нысандарындағы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өзгерістер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толықтырулар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қойнауын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пайдаланушыны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тікелей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жанама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бақылайтын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тұлғалардың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құрамы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есептілік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ҒЗТКЖ-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қаржыландыру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ережелері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инвестициялар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Өндіруші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салалардың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ашықтығы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бастамасы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есептілік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(ӨСАБ),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пайдалы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қазбалар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қорлары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есептілік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ru-RU" sz="10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Ай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сайын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551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Жер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қойнауын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пайдалану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құқығын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беру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Ай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сайын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551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Геологиялық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ақпаратты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алу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Ай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сайын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397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Республикалық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аумақтық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геологиялық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қорларға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есептілік</a:t>
                      </a:r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тапсыру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>
                          <a:latin typeface="Arial" pitchFamily="34" charset="0"/>
                          <a:cs typeface="Arial" pitchFamily="34" charset="0"/>
                        </a:rPr>
                        <a:t>90 000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" pitchFamily="34" charset="0"/>
                          <a:cs typeface="Arial" pitchFamily="34" charset="0"/>
                        </a:rPr>
                        <a:t>Ай </a:t>
                      </a:r>
                      <a:r>
                        <a:rPr lang="ru-RU" sz="1000" b="0" dirty="0" err="1" smtClean="0">
                          <a:latin typeface="Arial" pitchFamily="34" charset="0"/>
                          <a:cs typeface="Arial" pitchFamily="34" charset="0"/>
                        </a:rPr>
                        <a:t>сайын</a:t>
                      </a:r>
                      <a:endParaRPr lang="ru-RU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161" y="7739"/>
            <a:ext cx="9108504" cy="338554"/>
          </a:xfrm>
          <a:prstGeom prst="rect">
            <a:avLst/>
          </a:prstGeom>
          <a:gradFill>
            <a:gsLst>
              <a:gs pos="0">
                <a:srgbClr val="0070C0">
                  <a:lumMod val="54000"/>
                  <a:lumOff val="46000"/>
                </a:srgbClr>
              </a:gs>
              <a:gs pos="50000">
                <a:srgbClr val="0070C0"/>
              </a:gs>
              <a:gs pos="100000">
                <a:srgbClr val="0070C0"/>
              </a:gs>
            </a:gsLst>
            <a:lin ang="5400000" scaled="0"/>
          </a:gradFill>
          <a:ln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қаласындағы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бағдарламалар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C:\Users\aidana\Desktop\РАБОТА\Фото на ФЕЙСБУК\логотип КГ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7739"/>
            <a:ext cx="288032" cy="29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id="{AE10C5B6-BDEC-4095-89DD-44A70F58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468" y="4855972"/>
            <a:ext cx="359533" cy="273844"/>
          </a:xfrm>
        </p:spPr>
        <p:txBody>
          <a:bodyPr/>
          <a:lstStyle/>
          <a:p>
            <a:fld id="{537A9E7C-C4A1-42EE-AD28-9AFE0FF8323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875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rberg_Circles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D49AF8-2CC0-4DA6-A2DE-95E4B6DB78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Terberg_CirclesIn</Template>
  <TotalTime>0</TotalTime>
  <Words>117</Words>
  <Application>Microsoft Office PowerPoint</Application>
  <PresentationFormat>Экран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Terberg_CirclesIn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2019-07-24T11:08:43Z</dcterms:created>
  <dcterms:modified xsi:type="dcterms:W3CDTF">2024-09-23T13:02:24Z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TC018814379991</vt:lpwstr>
  </property>
</Properties>
</file>