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2"/>
  </p:sldMasterIdLst>
  <p:notesMasterIdLst>
    <p:notesMasterId r:id="rId4"/>
  </p:notesMasterIdLst>
  <p:sldIdLst>
    <p:sldId id="309" r:id="rId3"/>
  </p:sldIdLst>
  <p:sldSz cx="9144000" cy="5143500" type="screen16x9"/>
  <p:notesSz cx="6761163" cy="99425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Автор" initials="A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3300"/>
    <a:srgbClr val="FF3300"/>
    <a:srgbClr val="000000"/>
    <a:srgbClr val="CCCCFF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285" autoAdjust="0"/>
    <p:restoredTop sz="93606" autoAdjust="0"/>
  </p:normalViewPr>
  <p:slideViewPr>
    <p:cSldViewPr showGuides="1">
      <p:cViewPr>
        <p:scale>
          <a:sx n="80" d="100"/>
          <a:sy n="80" d="100"/>
        </p:scale>
        <p:origin x="96" y="115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" y="0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29764" y="0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975286-F07F-46B9-A714-254515D66CB6}" type="datetimeFigureOut">
              <a:rPr lang="en-US" smtClean="0"/>
              <a:pPr/>
              <a:t>9/23/2024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263" y="746125"/>
            <a:ext cx="6624637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6117" y="4722697"/>
            <a:ext cx="5408930" cy="447413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" y="9443662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29764" y="9443662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A39637-53F4-4D96-BDB3-92746FBA1EB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59287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sz="1400" dirty="0"/>
          </a:p>
        </p:txBody>
      </p:sp>
      <p:sp>
        <p:nvSpPr>
          <p:cNvPr id="5" name="Slide Image Placeholder 4"/>
          <p:cNvSpPr>
            <a:spLocks noGrp="1" noRot="1" noChangeAspect="1"/>
          </p:cNvSpPr>
          <p:nvPr>
            <p:ph type="sldImg"/>
          </p:nvPr>
        </p:nvSpPr>
        <p:spPr>
          <a:xfrm>
            <a:off x="68263" y="746125"/>
            <a:ext cx="6624637" cy="3727450"/>
          </a:xfrm>
        </p:spPr>
      </p:sp>
    </p:spTree>
    <p:extLst>
      <p:ext uri="{BB962C8B-B14F-4D97-AF65-F5344CB8AC3E}">
        <p14:creationId xmlns:p14="http://schemas.microsoft.com/office/powerpoint/2010/main" val="1320175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EF05EF-6168-407F-8025-E41839E12504}" type="datetimeFigureOut">
              <a:rPr lang="en-US" smtClean="0"/>
              <a:pPr/>
              <a:t>9/23/2024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C692C-4F2D-45F6-A9A8-8A3A8FE2780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EF05EF-6168-407F-8025-E41839E12504}" type="datetimeFigureOut">
              <a:rPr lang="en-US" smtClean="0"/>
              <a:pPr/>
              <a:t>9/23/2024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1C692C-4F2D-45F6-A9A8-8A3A8FE2780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1464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7054857"/>
              </p:ext>
            </p:extLst>
          </p:nvPr>
        </p:nvGraphicFramePr>
        <p:xfrm>
          <a:off x="105916" y="348549"/>
          <a:ext cx="8928994" cy="479203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91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325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5259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5235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5235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10146"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№</a:t>
                      </a:r>
                      <a:r>
                        <a:rPr lang="ru-RU" sz="1200" b="1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2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</a:t>
                      </a:r>
                      <a:r>
                        <a:rPr lang="en-US" sz="12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</a:t>
                      </a:r>
                      <a:r>
                        <a:rPr lang="kk-KZ" sz="12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</a:t>
                      </a:r>
                      <a:endParaRPr lang="ru-RU" sz="12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Курстың/семинардың атауы</a:t>
                      </a:r>
                      <a:endParaRPr lang="ru-RU" sz="12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Оқу мерзімі</a:t>
                      </a:r>
                      <a:r>
                        <a:rPr lang="kk-KZ" sz="12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күн</a:t>
                      </a:r>
                      <a:endParaRPr lang="ru-RU" sz="12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Бір адамға оқу ақысы, теңге</a:t>
                      </a:r>
                      <a:endParaRPr lang="ru-RU" sz="12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err="1" smtClean="0">
                          <a:latin typeface="Arial" pitchFamily="34" charset="0"/>
                          <a:cs typeface="Arial" pitchFamily="34" charset="0"/>
                        </a:rPr>
                        <a:t>Жиілігі</a:t>
                      </a:r>
                      <a:endParaRPr lang="ru-RU" sz="12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marT="36000" marB="3600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59428">
                <a:tc>
                  <a:txBody>
                    <a:bodyPr/>
                    <a:lstStyle/>
                    <a:p>
                      <a:pPr algn="ctr"/>
                      <a:r>
                        <a:rPr lang="kk-KZ" sz="10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</a:t>
                      </a:r>
                      <a:endParaRPr lang="ru-RU" sz="10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000" b="0" dirty="0" err="1" smtClean="0">
                          <a:latin typeface="Arial" pitchFamily="34" charset="0"/>
                          <a:cs typeface="Arial" pitchFamily="34" charset="0"/>
                        </a:rPr>
                        <a:t>Интерактивті</a:t>
                      </a:r>
                      <a:r>
                        <a:rPr lang="ru-RU" sz="1000" b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000" b="0" dirty="0" err="1" smtClean="0">
                          <a:latin typeface="Arial" pitchFamily="34" charset="0"/>
                          <a:cs typeface="Arial" pitchFamily="34" charset="0"/>
                        </a:rPr>
                        <a:t>картамен</a:t>
                      </a:r>
                      <a:r>
                        <a:rPr lang="ru-RU" sz="1000" b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000" b="0" dirty="0" err="1" smtClean="0">
                          <a:latin typeface="Arial" pitchFamily="34" charset="0"/>
                          <a:cs typeface="Arial" pitchFamily="34" charset="0"/>
                        </a:rPr>
                        <a:t>жұмыс</a:t>
                      </a:r>
                      <a:r>
                        <a:rPr lang="ru-RU" sz="1000" b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000" b="0" dirty="0" err="1" smtClean="0">
                          <a:latin typeface="Arial" pitchFamily="34" charset="0"/>
                          <a:cs typeface="Arial" pitchFamily="34" charset="0"/>
                        </a:rPr>
                        <a:t>істеу</a:t>
                      </a:r>
                      <a:r>
                        <a:rPr lang="ru-RU" sz="1000" b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000" b="0" dirty="0" err="1" smtClean="0">
                          <a:latin typeface="Arial" pitchFamily="34" charset="0"/>
                          <a:cs typeface="Arial" pitchFamily="34" charset="0"/>
                        </a:rPr>
                        <a:t>бойынша</a:t>
                      </a:r>
                      <a:r>
                        <a:rPr lang="ru-RU" sz="1000" b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000" b="0" dirty="0" err="1" smtClean="0">
                          <a:latin typeface="Arial" pitchFamily="34" charset="0"/>
                          <a:cs typeface="Arial" pitchFamily="34" charset="0"/>
                        </a:rPr>
                        <a:t>практикалық</a:t>
                      </a:r>
                      <a:r>
                        <a:rPr lang="ru-RU" sz="1000" b="0" dirty="0" smtClean="0">
                          <a:latin typeface="Arial" pitchFamily="34" charset="0"/>
                          <a:cs typeface="Arial" pitchFamily="34" charset="0"/>
                        </a:rPr>
                        <a:t> курс</a:t>
                      </a:r>
                      <a:endParaRPr lang="ru-RU" sz="10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0" dirty="0"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0" dirty="0">
                          <a:latin typeface="Arial" pitchFamily="34" charset="0"/>
                          <a:cs typeface="Arial" pitchFamily="34" charset="0"/>
                        </a:rPr>
                        <a:t>90 000</a:t>
                      </a: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0" dirty="0" smtClean="0">
                          <a:latin typeface="Arial" pitchFamily="34" charset="0"/>
                          <a:cs typeface="Arial" pitchFamily="34" charset="0"/>
                        </a:rPr>
                        <a:t>Ай </a:t>
                      </a:r>
                      <a:r>
                        <a:rPr lang="ru-RU" sz="1000" b="0" dirty="0" err="1" smtClean="0">
                          <a:latin typeface="Arial" pitchFamily="34" charset="0"/>
                          <a:cs typeface="Arial" pitchFamily="34" charset="0"/>
                        </a:rPr>
                        <a:t>сайын</a:t>
                      </a:r>
                      <a:endParaRPr lang="ru-RU" sz="10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marT="36000" marB="3600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46195">
                <a:tc>
                  <a:txBody>
                    <a:bodyPr/>
                    <a:lstStyle/>
                    <a:p>
                      <a:pPr algn="ctr"/>
                      <a:r>
                        <a:rPr lang="kk-KZ" sz="10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</a:t>
                      </a:r>
                      <a:endParaRPr lang="ru-RU" sz="10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r>
                        <a:rPr lang="ru-RU" sz="1000" b="0" kern="1200" dirty="0" err="1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Қатты</a:t>
                      </a:r>
                      <a:r>
                        <a:rPr lang="ru-RU" sz="1000" b="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000" b="0" kern="1200" dirty="0" err="1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пайдалы</a:t>
                      </a:r>
                      <a:r>
                        <a:rPr lang="ru-RU" sz="1000" b="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000" b="0" kern="1200" dirty="0" err="1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қазбалар</a:t>
                      </a:r>
                      <a:r>
                        <a:rPr lang="ru-RU" sz="1000" b="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000" b="0" kern="1200" dirty="0" err="1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бойынша</a:t>
                      </a:r>
                      <a:r>
                        <a:rPr lang="ru-RU" sz="1000" b="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000" b="0" kern="1200" dirty="0" err="1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қолданыстағы</a:t>
                      </a:r>
                      <a:r>
                        <a:rPr lang="ru-RU" sz="1000" b="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000" b="0" kern="1200" dirty="0" err="1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келісімшарттар</a:t>
                      </a:r>
                      <a:r>
                        <a:rPr lang="ru-RU" sz="1000" b="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мен </a:t>
                      </a:r>
                      <a:r>
                        <a:rPr lang="ru-RU" sz="1000" b="0" kern="1200" dirty="0" err="1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лицензиялар</a:t>
                      </a:r>
                      <a:r>
                        <a:rPr lang="ru-RU" sz="1000" b="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000" b="0" kern="1200" dirty="0" err="1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үшін</a:t>
                      </a:r>
                      <a:r>
                        <a:rPr lang="ru-RU" sz="1000" b="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ЛКШ </a:t>
                      </a:r>
                      <a:r>
                        <a:rPr lang="ru-RU" sz="1000" b="0" kern="1200" dirty="0" err="1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нысандарындағы</a:t>
                      </a:r>
                      <a:r>
                        <a:rPr lang="ru-RU" sz="1000" b="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000" b="0" kern="1200" dirty="0" err="1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өзгерістер</a:t>
                      </a:r>
                      <a:r>
                        <a:rPr lang="ru-RU" sz="1000" b="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мен </a:t>
                      </a:r>
                      <a:r>
                        <a:rPr lang="ru-RU" sz="1000" b="0" kern="1200" dirty="0" err="1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толықтырулар</a:t>
                      </a:r>
                      <a:r>
                        <a:rPr lang="ru-RU" sz="1000" b="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; </a:t>
                      </a:r>
                      <a:r>
                        <a:rPr lang="ru-RU" sz="1000" b="0" kern="1200" dirty="0" err="1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жер</a:t>
                      </a:r>
                      <a:r>
                        <a:rPr lang="ru-RU" sz="1000" b="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000" b="0" kern="1200" dirty="0" err="1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қойнауын</a:t>
                      </a:r>
                      <a:r>
                        <a:rPr lang="ru-RU" sz="1000" b="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000" b="0" kern="1200" dirty="0" err="1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пайдаланушыны</a:t>
                      </a:r>
                      <a:r>
                        <a:rPr lang="ru-RU" sz="1000" b="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000" b="0" kern="1200" dirty="0" err="1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тікелей</a:t>
                      </a:r>
                      <a:r>
                        <a:rPr lang="ru-RU" sz="1000" b="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000" b="0" kern="1200" dirty="0" err="1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немесе</a:t>
                      </a:r>
                      <a:r>
                        <a:rPr lang="ru-RU" sz="1000" b="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000" b="0" kern="1200" dirty="0" err="1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жанама</a:t>
                      </a:r>
                      <a:r>
                        <a:rPr lang="ru-RU" sz="1000" b="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000" b="0" kern="1200" dirty="0" err="1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бақылайтын</a:t>
                      </a:r>
                      <a:r>
                        <a:rPr lang="ru-RU" sz="1000" b="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000" b="0" kern="1200" dirty="0" err="1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тұлғалардың</a:t>
                      </a:r>
                      <a:r>
                        <a:rPr lang="ru-RU" sz="1000" b="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000" b="0" kern="1200" dirty="0" err="1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құрамы</a:t>
                      </a:r>
                      <a:r>
                        <a:rPr lang="ru-RU" sz="1000" b="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000" b="0" kern="1200" dirty="0" err="1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туралы</a:t>
                      </a:r>
                      <a:r>
                        <a:rPr lang="ru-RU" sz="1000" b="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000" b="0" kern="1200" dirty="0" err="1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есептілік</a:t>
                      </a:r>
                      <a:r>
                        <a:rPr lang="ru-RU" sz="1000" b="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. ҒЗТКЖ-</a:t>
                      </a:r>
                      <a:r>
                        <a:rPr lang="ru-RU" sz="1000" b="0" kern="1200" dirty="0" err="1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ны</a:t>
                      </a:r>
                      <a:r>
                        <a:rPr lang="ru-RU" sz="1000" b="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000" b="0" kern="1200" dirty="0" err="1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қаржыландыру</a:t>
                      </a:r>
                      <a:r>
                        <a:rPr lang="ru-RU" sz="1000" b="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000" b="0" kern="1200" dirty="0" err="1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ережелері</a:t>
                      </a:r>
                      <a:r>
                        <a:rPr lang="ru-RU" sz="1000" b="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, </a:t>
                      </a:r>
                      <a:r>
                        <a:rPr lang="ru-RU" sz="1000" b="0" kern="1200" dirty="0" err="1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оқыту</a:t>
                      </a:r>
                      <a:r>
                        <a:rPr lang="ru-RU" sz="1000" b="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000" b="0" kern="1200" dirty="0" err="1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және</a:t>
                      </a:r>
                      <a:r>
                        <a:rPr lang="ru-RU" sz="1000" b="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000" b="0" kern="1200" dirty="0" err="1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әлеуметтік</a:t>
                      </a:r>
                      <a:r>
                        <a:rPr lang="ru-RU" sz="1000" b="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000" b="0" kern="1200" dirty="0" err="1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инвестициялар</a:t>
                      </a:r>
                      <a:r>
                        <a:rPr lang="ru-RU" sz="1000" b="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.</a:t>
                      </a:r>
                      <a:r>
                        <a:rPr lang="ru-RU" sz="1000" b="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  </a:t>
                      </a:r>
                      <a:r>
                        <a:rPr lang="ru-RU" sz="1000" b="0" kern="1200" dirty="0" err="1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Өндіруші</a:t>
                      </a:r>
                      <a:r>
                        <a:rPr lang="ru-RU" sz="1000" b="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000" b="0" kern="1200" dirty="0" err="1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салалардың</a:t>
                      </a:r>
                      <a:r>
                        <a:rPr lang="ru-RU" sz="1000" b="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000" b="0" kern="1200" dirty="0" err="1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ашықтығы</a:t>
                      </a:r>
                      <a:r>
                        <a:rPr lang="ru-RU" sz="1000" b="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000" b="0" kern="1200" dirty="0" err="1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бастамасы</a:t>
                      </a:r>
                      <a:r>
                        <a:rPr lang="ru-RU" sz="1000" b="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000" b="0" kern="1200" dirty="0" err="1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бойынша</a:t>
                      </a:r>
                      <a:r>
                        <a:rPr lang="ru-RU" sz="1000" b="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000" b="0" kern="1200" dirty="0" err="1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есептілік</a:t>
                      </a:r>
                      <a:r>
                        <a:rPr lang="ru-RU" sz="1000" b="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(ӨСАБ), </a:t>
                      </a:r>
                      <a:r>
                        <a:rPr lang="ru-RU" sz="1000" b="0" kern="1200" dirty="0" err="1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пайдалы</a:t>
                      </a:r>
                      <a:r>
                        <a:rPr lang="ru-RU" sz="1000" b="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000" b="0" kern="1200" dirty="0" err="1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қазбалар</a:t>
                      </a:r>
                      <a:r>
                        <a:rPr lang="ru-RU" sz="1000" b="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000" b="0" kern="1200" dirty="0" err="1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қорлары</a:t>
                      </a:r>
                      <a:r>
                        <a:rPr lang="ru-RU" sz="1000" b="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000" b="0" kern="1200" dirty="0" err="1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бойынша</a:t>
                      </a:r>
                      <a:r>
                        <a:rPr lang="ru-RU" sz="1000" b="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000" b="0" kern="1200" dirty="0" err="1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есептілік</a:t>
                      </a:r>
                      <a:r>
                        <a:rPr lang="ru-RU" sz="1000" b="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. </a:t>
                      </a:r>
                      <a:endParaRPr lang="ru-RU" sz="1000" b="0" kern="1200" dirty="0" smtClean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r>
                        <a:rPr lang="ru-RU" sz="14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lang="ru-RU" sz="1800" b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0" dirty="0"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0" dirty="0">
                          <a:latin typeface="Arial" pitchFamily="34" charset="0"/>
                          <a:cs typeface="Arial" pitchFamily="34" charset="0"/>
                        </a:rPr>
                        <a:t>90 000</a:t>
                      </a: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dirty="0" smtClean="0">
                          <a:latin typeface="Arial" pitchFamily="34" charset="0"/>
                          <a:cs typeface="Arial" pitchFamily="34" charset="0"/>
                        </a:rPr>
                        <a:t>Ай </a:t>
                      </a:r>
                      <a:r>
                        <a:rPr lang="ru-RU" sz="1000" b="0" dirty="0" err="1" smtClean="0">
                          <a:latin typeface="Arial" pitchFamily="34" charset="0"/>
                          <a:cs typeface="Arial" pitchFamily="34" charset="0"/>
                        </a:rPr>
                        <a:t>сайын</a:t>
                      </a:r>
                      <a:endParaRPr lang="ru-RU" sz="10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marT="36000" marB="3600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17551">
                <a:tc>
                  <a:txBody>
                    <a:bodyPr/>
                    <a:lstStyle/>
                    <a:p>
                      <a:pPr algn="ctr"/>
                      <a:r>
                        <a:rPr lang="kk-KZ" sz="10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3.</a:t>
                      </a:r>
                      <a:endParaRPr lang="ru-RU" sz="10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000" b="0" dirty="0" err="1" smtClean="0">
                          <a:latin typeface="Arial" pitchFamily="34" charset="0"/>
                          <a:cs typeface="Arial" pitchFamily="34" charset="0"/>
                        </a:rPr>
                        <a:t>Жер</a:t>
                      </a:r>
                      <a:r>
                        <a:rPr lang="ru-RU" sz="1000" b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000" b="0" dirty="0" err="1" smtClean="0">
                          <a:latin typeface="Arial" pitchFamily="34" charset="0"/>
                          <a:cs typeface="Arial" pitchFamily="34" charset="0"/>
                        </a:rPr>
                        <a:t>қойнауын</a:t>
                      </a:r>
                      <a:r>
                        <a:rPr lang="ru-RU" sz="1000" b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000" b="0" dirty="0" err="1" smtClean="0">
                          <a:latin typeface="Arial" pitchFamily="34" charset="0"/>
                          <a:cs typeface="Arial" pitchFamily="34" charset="0"/>
                        </a:rPr>
                        <a:t>пайдалану</a:t>
                      </a:r>
                      <a:r>
                        <a:rPr lang="ru-RU" sz="1000" b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000" b="0" dirty="0" err="1" smtClean="0">
                          <a:latin typeface="Arial" pitchFamily="34" charset="0"/>
                          <a:cs typeface="Arial" pitchFamily="34" charset="0"/>
                        </a:rPr>
                        <a:t>құқығын</a:t>
                      </a:r>
                      <a:r>
                        <a:rPr lang="ru-RU" sz="1000" b="0" dirty="0" smtClean="0">
                          <a:latin typeface="Arial" pitchFamily="34" charset="0"/>
                          <a:cs typeface="Arial" pitchFamily="34" charset="0"/>
                        </a:rPr>
                        <a:t> беру</a:t>
                      </a:r>
                      <a:endParaRPr lang="ru-RU" sz="10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dirty="0"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0" dirty="0">
                          <a:latin typeface="Arial" pitchFamily="34" charset="0"/>
                          <a:cs typeface="Arial" pitchFamily="34" charset="0"/>
                        </a:rPr>
                        <a:t>90 000</a:t>
                      </a: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0" dirty="0" smtClean="0">
                          <a:latin typeface="Arial" pitchFamily="34" charset="0"/>
                          <a:cs typeface="Arial" pitchFamily="34" charset="0"/>
                        </a:rPr>
                        <a:t>Ай </a:t>
                      </a:r>
                      <a:r>
                        <a:rPr lang="ru-RU" sz="1000" b="0" dirty="0" err="1" smtClean="0">
                          <a:latin typeface="Arial" pitchFamily="34" charset="0"/>
                          <a:cs typeface="Arial" pitchFamily="34" charset="0"/>
                        </a:rPr>
                        <a:t>сайын</a:t>
                      </a:r>
                      <a:endParaRPr lang="ru-RU" sz="10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marT="36000" marB="3600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17551">
                <a:tc>
                  <a:txBody>
                    <a:bodyPr/>
                    <a:lstStyle/>
                    <a:p>
                      <a:pPr algn="ctr"/>
                      <a:r>
                        <a:rPr lang="kk-KZ" sz="10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</a:t>
                      </a:r>
                      <a:endParaRPr lang="ru-RU" sz="10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000" b="0" dirty="0" err="1" smtClean="0">
                          <a:latin typeface="Arial" pitchFamily="34" charset="0"/>
                          <a:cs typeface="Arial" pitchFamily="34" charset="0"/>
                        </a:rPr>
                        <a:t>Геологиялық</a:t>
                      </a:r>
                      <a:r>
                        <a:rPr lang="ru-RU" sz="1000" b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000" b="0" dirty="0" err="1" smtClean="0">
                          <a:latin typeface="Arial" pitchFamily="34" charset="0"/>
                          <a:cs typeface="Arial" pitchFamily="34" charset="0"/>
                        </a:rPr>
                        <a:t>ақпаратты</a:t>
                      </a:r>
                      <a:r>
                        <a:rPr lang="ru-RU" sz="1000" b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000" b="0" dirty="0" err="1" smtClean="0">
                          <a:latin typeface="Arial" pitchFamily="34" charset="0"/>
                          <a:cs typeface="Arial" pitchFamily="34" charset="0"/>
                        </a:rPr>
                        <a:t>алу</a:t>
                      </a:r>
                      <a:endParaRPr lang="ru-RU" sz="10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dirty="0"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0" dirty="0">
                          <a:latin typeface="Arial" pitchFamily="34" charset="0"/>
                          <a:cs typeface="Arial" pitchFamily="34" charset="0"/>
                        </a:rPr>
                        <a:t>90 000</a:t>
                      </a: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0" dirty="0" smtClean="0">
                          <a:latin typeface="Arial" pitchFamily="34" charset="0"/>
                          <a:cs typeface="Arial" pitchFamily="34" charset="0"/>
                        </a:rPr>
                        <a:t>Ай </a:t>
                      </a:r>
                      <a:r>
                        <a:rPr lang="ru-RU" sz="1000" b="0" dirty="0" err="1" smtClean="0">
                          <a:latin typeface="Arial" pitchFamily="34" charset="0"/>
                          <a:cs typeface="Arial" pitchFamily="34" charset="0"/>
                        </a:rPr>
                        <a:t>сайын</a:t>
                      </a:r>
                      <a:endParaRPr lang="ru-RU" sz="10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marT="36000" marB="3600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30397"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  <a:r>
                        <a:rPr lang="ru-RU" sz="1000" b="0" dirty="0">
                          <a:latin typeface="Arial" pitchFamily="34" charset="0"/>
                          <a:cs typeface="Arial" pitchFamily="34" charset="0"/>
                        </a:rPr>
                        <a:t>.</a:t>
                      </a: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000" b="0" dirty="0" err="1" smtClean="0">
                          <a:latin typeface="Arial" pitchFamily="34" charset="0"/>
                          <a:cs typeface="Arial" pitchFamily="34" charset="0"/>
                        </a:rPr>
                        <a:t>Республикалық</a:t>
                      </a:r>
                      <a:r>
                        <a:rPr lang="ru-RU" sz="1000" b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000" b="0" dirty="0" err="1" smtClean="0">
                          <a:latin typeface="Arial" pitchFamily="34" charset="0"/>
                          <a:cs typeface="Arial" pitchFamily="34" charset="0"/>
                        </a:rPr>
                        <a:t>және</a:t>
                      </a:r>
                      <a:r>
                        <a:rPr lang="ru-RU" sz="1000" b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000" b="0" dirty="0" err="1" smtClean="0">
                          <a:latin typeface="Arial" pitchFamily="34" charset="0"/>
                          <a:cs typeface="Arial" pitchFamily="34" charset="0"/>
                        </a:rPr>
                        <a:t>аумақтық</a:t>
                      </a:r>
                      <a:r>
                        <a:rPr lang="ru-RU" sz="1000" b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000" b="0" dirty="0" err="1" smtClean="0">
                          <a:latin typeface="Arial" pitchFamily="34" charset="0"/>
                          <a:cs typeface="Arial" pitchFamily="34" charset="0"/>
                        </a:rPr>
                        <a:t>геологиялық</a:t>
                      </a:r>
                      <a:r>
                        <a:rPr lang="ru-RU" sz="1000" b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000" b="0" dirty="0" err="1" smtClean="0">
                          <a:latin typeface="Arial" pitchFamily="34" charset="0"/>
                          <a:cs typeface="Arial" pitchFamily="34" charset="0"/>
                        </a:rPr>
                        <a:t>қорларға</a:t>
                      </a:r>
                      <a:r>
                        <a:rPr lang="ru-RU" sz="1000" b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000" b="0" dirty="0" err="1" smtClean="0">
                          <a:latin typeface="Arial" pitchFamily="34" charset="0"/>
                          <a:cs typeface="Arial" pitchFamily="34" charset="0"/>
                        </a:rPr>
                        <a:t>есептілік</a:t>
                      </a:r>
                      <a:r>
                        <a:rPr lang="ru-RU" sz="1000" b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000" b="0" dirty="0" err="1" smtClean="0">
                          <a:latin typeface="Arial" pitchFamily="34" charset="0"/>
                          <a:cs typeface="Arial" pitchFamily="34" charset="0"/>
                        </a:rPr>
                        <a:t>тапсыру</a:t>
                      </a:r>
                      <a:endParaRPr lang="ru-RU" sz="10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dirty="0"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0">
                          <a:latin typeface="Arial" pitchFamily="34" charset="0"/>
                          <a:cs typeface="Arial" pitchFamily="34" charset="0"/>
                        </a:rPr>
                        <a:t>90 000</a:t>
                      </a:r>
                      <a:endParaRPr lang="ru-RU" sz="10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0" dirty="0" smtClean="0">
                          <a:latin typeface="Arial" pitchFamily="34" charset="0"/>
                          <a:cs typeface="Arial" pitchFamily="34" charset="0"/>
                        </a:rPr>
                        <a:t>Ай </a:t>
                      </a:r>
                      <a:r>
                        <a:rPr lang="ru-RU" sz="1000" b="0" dirty="0" err="1" smtClean="0">
                          <a:latin typeface="Arial" pitchFamily="34" charset="0"/>
                          <a:cs typeface="Arial" pitchFamily="34" charset="0"/>
                        </a:rPr>
                        <a:t>сайын</a:t>
                      </a:r>
                      <a:endParaRPr lang="ru-RU" sz="10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marT="36000" marB="3600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8" name="Rectangle 6"/>
          <p:cNvSpPr>
            <a:spLocks noChangeArrowheads="1"/>
          </p:cNvSpPr>
          <p:nvPr/>
        </p:nvSpPr>
        <p:spPr bwMode="auto">
          <a:xfrm>
            <a:off x="16161" y="7739"/>
            <a:ext cx="9108504" cy="338554"/>
          </a:xfrm>
          <a:prstGeom prst="rect">
            <a:avLst/>
          </a:prstGeom>
          <a:gradFill>
            <a:gsLst>
              <a:gs pos="0">
                <a:srgbClr val="0070C0">
                  <a:lumMod val="54000"/>
                  <a:lumOff val="46000"/>
                </a:srgbClr>
              </a:gs>
              <a:gs pos="50000">
                <a:srgbClr val="0070C0"/>
              </a:gs>
              <a:gs pos="100000">
                <a:srgbClr val="0070C0"/>
              </a:gs>
            </a:gsLst>
            <a:lin ang="5400000" scaled="0"/>
          </a:gradFill>
          <a:ln>
            <a:solidFill>
              <a:schemeClr val="accent1">
                <a:lumMod val="60000"/>
                <a:lumOff val="40000"/>
              </a:schemeClr>
            </a:solidFill>
            <a:headEnd/>
            <a:tailEnd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kk-KZ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Астана</a:t>
            </a:r>
            <a:r>
              <a:rPr lang="ru-RU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dirty="0" err="1">
                <a:latin typeface="Arial" panose="020B0604020202020204" pitchFamily="34" charset="0"/>
                <a:cs typeface="Arial" panose="020B0604020202020204" pitchFamily="34" charset="0"/>
              </a:rPr>
              <a:t>қаласындағы</a:t>
            </a: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dirty="0" err="1">
                <a:latin typeface="Arial" panose="020B0604020202020204" pitchFamily="34" charset="0"/>
                <a:cs typeface="Arial" panose="020B0604020202020204" pitchFamily="34" charset="0"/>
              </a:rPr>
              <a:t>бағдарламалар</a:t>
            </a: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 мен </a:t>
            </a:r>
            <a:r>
              <a:rPr lang="ru-RU" sz="1600" b="1" dirty="0" err="1">
                <a:latin typeface="Arial" panose="020B0604020202020204" pitchFamily="34" charset="0"/>
                <a:cs typeface="Arial" panose="020B0604020202020204" pitchFamily="34" charset="0"/>
              </a:rPr>
              <a:t>оқу</a:t>
            </a: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dirty="0" err="1">
                <a:latin typeface="Arial" panose="020B0604020202020204" pitchFamily="34" charset="0"/>
                <a:cs typeface="Arial" panose="020B0604020202020204" pitchFamily="34" charset="0"/>
              </a:rPr>
              <a:t>құны</a:t>
            </a:r>
            <a:endParaRPr lang="ru-RU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" name="Picture 2" descr="C:\Users\aidana\Desktop\РАБОТА\Фото на ФЕЙСБУК\логотип КГН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04448" y="7739"/>
            <a:ext cx="288032" cy="2955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Номер слайда 6">
            <a:extLst>
              <a:ext uri="{FF2B5EF4-FFF2-40B4-BE49-F238E27FC236}">
                <a16:creationId xmlns:a16="http://schemas.microsoft.com/office/drawing/2014/main" id="{AE10C5B6-BDEC-4095-89DD-44A70F58C9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84468" y="4855972"/>
            <a:ext cx="359533" cy="273844"/>
          </a:xfrm>
        </p:spPr>
        <p:txBody>
          <a:bodyPr/>
          <a:lstStyle/>
          <a:p>
            <a:fld id="{537A9E7C-C4A1-42EE-AD28-9AFE0FF83236}" type="slidenum">
              <a:rPr lang="ru-RU" smtClean="0"/>
              <a:pPr/>
              <a:t>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13387547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Terberg_CirclesI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0CD49AF8-2CC0-4DA6-A2DE-95E4B6DB7822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Terberg_CirclesIn</Template>
  <TotalTime>0</TotalTime>
  <Words>117</Words>
  <Application>Microsoft Office PowerPoint</Application>
  <PresentationFormat>Экран (16:9)</PresentationFormat>
  <Paragraphs>33</Paragraphs>
  <Slides>1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4" baseType="lpstr">
      <vt:lpstr>Arial</vt:lpstr>
      <vt:lpstr>Calibri</vt:lpstr>
      <vt:lpstr>Terberg_CirclesIn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2019-07-24T11:08:43Z</dcterms:created>
  <dcterms:modified xsi:type="dcterms:W3CDTF">2024-09-23T13:02:24Z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TC018814379991</vt:lpwstr>
  </property>
</Properties>
</file>